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136" y="-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D2BB4-FBAA-4636-8814-AA12E75A3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394BBD-9A58-4223-9B8E-41B382780E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0A884-F036-408D-8EFF-525BD9F8B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3DC2-C3F2-43AD-8904-C73D53C21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5C8CE-CC93-49BF-9F9E-44DAC3673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516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B281D-0AF8-4284-A38F-86AC8294D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8FC28D-A15C-4715-BAAF-F06F61E10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F717A-E4C6-4223-A439-2D079F631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961C1-69D3-46CD-918D-C9E257BF1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64255-9EE7-4F63-B3BE-043B9BA31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5616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C58388-98FB-4AB6-83F7-173D5264C6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F3F1C-FEAE-4536-AD02-3574E823B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0486F-8991-4381-84BA-F1F240C3E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FF5B3-5702-46D0-A0F5-106DE3014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72C57-8826-47E9-B7EA-692951639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1781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8C857-8E51-4904-8FBC-EB62B5EE7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B32BD-4B0B-4E53-8B12-5EF1631A4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E8893-CA64-426B-80EB-09B701CD7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6E9C4-348C-4A81-AD8D-28B1FEE3B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E3D41-AF07-4F6B-965F-BC2672A84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5207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C0E5B-BD14-4D6C-933D-49F1CEC5C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72FC6-F12A-4136-97A1-07AB8C45F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AE7DF-BC72-4940-ADEE-62C465947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84CBE-6E4C-47FF-84DA-966B1BD94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C3DBB-033D-41B8-B0F0-270670C3E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239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2DCC-174F-4BAE-BBB5-6E0EA7B21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5757D-01D8-4E87-8585-3CFDDC91EF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2D590F-570F-4436-9CCF-E7EB15E0A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19DA34-BCC0-4582-81D3-CB8836E27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6CC080-6765-45F4-91C1-81F11D5B7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768D8-7E60-4C48-B895-4FE16992D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9518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D155B-7095-41F8-A033-6EF7F8667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C2E60E-21A9-42A2-ADC7-673A26C3E0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9780E-79EF-4C74-AA92-FB49E4FA6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0875A0-EE76-481A-B054-07453EEB4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A77FB-B32F-47E7-A87F-B0CD9F9C16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9A6569-F258-4BD7-B2C6-052A03D5A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9DFE43-21C7-4EA9-9C99-EA42DF909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FEDDCA-BD98-488B-A360-87B2927A5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8185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44C03-8C43-4B90-AD81-0C0A83FD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B1533E-F42B-4C55-BCA9-8C7CFD54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611A7D-0A4B-4FB9-B4E7-762107A0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8AF846-9458-41A9-97B5-9D26FE55A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2672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974B21-73F2-4DA8-ADA5-6D949F8AB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3E03F8-F4C8-40A1-B108-D664728B8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E92E9-E263-4A33-8E41-8B45E3080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937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8217-8AEE-4A02-B1F1-E1A304EC1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78071-6C39-4E52-83DC-A4E56CFA9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E2FA92-7A05-4807-90BB-C5CE4101A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6BF85A-7349-4E26-9D5A-91B9696E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7C49EC-FF55-486A-AE5C-10814D5B7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87424-AA7E-43CD-B578-671C0ECB9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2132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8C2B5-F15B-4EF2-A636-32F2E6426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2ED975-A81A-4D42-95DC-5B4596FF14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8A57E0-864F-46A9-AA53-E60E23E2C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E08E91-7BEC-47BA-8871-0A8592EE2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53CEC-B8B5-4B7C-B127-C3D1DDE99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BB2A1-B548-47FF-8DD4-244DC383F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468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5D616-B38B-47C1-BB6A-199EB00F3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A16573-9AA3-4B93-A00E-0EA69B363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D8272-8536-4375-9321-B04516A6BB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7E405-5A0F-440E-B221-B4194FDA363B}" type="datetimeFigureOut">
              <a:rPr lang="en-CA" smtClean="0"/>
              <a:t>2018-09-07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972B1-CB46-4FE4-8C74-CE8B27471C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D15E1-CFD8-4695-9047-C2A6029A4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28F2B-978B-4D75-818B-E47BFA7C2D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1515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581E2F6-4C80-49F0-AC48-B1CF511E0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159" y="1272006"/>
            <a:ext cx="1995074" cy="4320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0872891-C3B1-4289-B8E6-799D6355807B}"/>
              </a:ext>
            </a:extLst>
          </p:cNvPr>
          <p:cNvGrpSpPr/>
          <p:nvPr/>
        </p:nvGrpSpPr>
        <p:grpSpPr>
          <a:xfrm>
            <a:off x="1086886" y="1113366"/>
            <a:ext cx="2304000" cy="4608000"/>
            <a:chOff x="598544" y="1123528"/>
            <a:chExt cx="2304000" cy="460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24E4ED9-0076-4133-B588-4C03ED76A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016" y="1270190"/>
              <a:ext cx="1995074" cy="43200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571D007-5598-4DE2-B551-FB204334EA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544" y="1123528"/>
              <a:ext cx="2304000" cy="4608000"/>
            </a:xfrm>
            <a:prstGeom prst="rect">
              <a:avLst/>
            </a:prstGeom>
          </p:spPr>
        </p:pic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5EDE2DE-F3CC-4F50-A315-4DFB4BA153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950" y="1116566"/>
            <a:ext cx="2302400" cy="46048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FE16D87-73F2-448A-8609-CA93242042C2}"/>
              </a:ext>
            </a:extLst>
          </p:cNvPr>
          <p:cNvGrpSpPr/>
          <p:nvPr/>
        </p:nvGrpSpPr>
        <p:grpSpPr>
          <a:xfrm>
            <a:off x="8769696" y="1123528"/>
            <a:ext cx="2302400" cy="4604800"/>
            <a:chOff x="8769696" y="1123528"/>
            <a:chExt cx="2302400" cy="46048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04AA234-AA71-4009-8529-E727DA11C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23359" y="1257366"/>
              <a:ext cx="1995074" cy="4320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1BD9D37-E585-46E9-84CD-8BBF96D2C7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696" y="1123528"/>
              <a:ext cx="2302400" cy="4604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3837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E518C0-F715-4B50-80F6-162DBAF6A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54" y="1265927"/>
            <a:ext cx="1995074" cy="43200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1F6018AF-17CE-4439-BB32-A2EC60FD1B66}"/>
              </a:ext>
            </a:extLst>
          </p:cNvPr>
          <p:cNvGrpSpPr/>
          <p:nvPr/>
        </p:nvGrpSpPr>
        <p:grpSpPr>
          <a:xfrm>
            <a:off x="4936099" y="1123527"/>
            <a:ext cx="2302400" cy="4604800"/>
            <a:chOff x="4936099" y="1123527"/>
            <a:chExt cx="2302400" cy="46048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0144566-CB0B-4A4E-97B7-5B9855717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97713" y="1265927"/>
              <a:ext cx="1995074" cy="4320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1BD9D37-E585-46E9-84CD-8BBF96D2C7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6099" y="1123527"/>
              <a:ext cx="2302400" cy="4604800"/>
            </a:xfrm>
            <a:prstGeom prst="rect">
              <a:avLst/>
            </a:prstGeom>
          </p:spPr>
        </p:pic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6BEB5D4-1C8E-4D21-AC8B-F39250CEA96A}"/>
              </a:ext>
            </a:extLst>
          </p:cNvPr>
          <p:cNvGrpSpPr/>
          <p:nvPr/>
        </p:nvGrpSpPr>
        <p:grpSpPr>
          <a:xfrm>
            <a:off x="8769696" y="1123528"/>
            <a:ext cx="2302400" cy="4604800"/>
            <a:chOff x="8769696" y="1123528"/>
            <a:chExt cx="2302400" cy="46048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9405B9CE-7C6D-4E57-8FC0-31379BF7D4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23359" y="1265927"/>
              <a:ext cx="1995074" cy="432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5EDE2DE-F3CC-4F50-A315-4DFB4BA15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696" y="1123528"/>
              <a:ext cx="2302400" cy="4604800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40702E94-D525-40FA-B8AA-26BAFA4D16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991" y="1123527"/>
            <a:ext cx="2302400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698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0C7271B-BC8F-4DE9-852C-2C41D2FD1AE2}"/>
              </a:ext>
            </a:extLst>
          </p:cNvPr>
          <p:cNvGrpSpPr/>
          <p:nvPr/>
        </p:nvGrpSpPr>
        <p:grpSpPr>
          <a:xfrm>
            <a:off x="1091991" y="1123527"/>
            <a:ext cx="2302400" cy="4604800"/>
            <a:chOff x="1091991" y="1123527"/>
            <a:chExt cx="2302400" cy="46048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42A8F22-0969-4F44-84BC-D8717FCA1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54" y="1265927"/>
              <a:ext cx="1995074" cy="43200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8F04AE6-BB56-439B-9157-DDC5104EB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1991" y="1123527"/>
              <a:ext cx="2302400" cy="4604800"/>
            </a:xfrm>
            <a:prstGeom prst="rect">
              <a:avLst/>
            </a:prstGeom>
          </p:spPr>
        </p:pic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F0030C5-F06C-442D-AD8A-4378D7D19669}"/>
              </a:ext>
            </a:extLst>
          </p:cNvPr>
          <p:cNvGrpSpPr/>
          <p:nvPr/>
        </p:nvGrpSpPr>
        <p:grpSpPr>
          <a:xfrm>
            <a:off x="4928148" y="1123527"/>
            <a:ext cx="2302400" cy="4604800"/>
            <a:chOff x="4928148" y="1123527"/>
            <a:chExt cx="2302400" cy="46048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97810A1-AD28-468E-B1C0-25E660844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811" y="1265927"/>
              <a:ext cx="1995074" cy="43200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026690E-FACB-44DA-A4F1-A2450A053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8148" y="1123527"/>
              <a:ext cx="2302400" cy="4604800"/>
            </a:xfrm>
            <a:prstGeom prst="rect">
              <a:avLst/>
            </a:prstGeom>
          </p:spPr>
        </p:pic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8A329E5B-2E2F-4DD6-AA35-6FCC54532B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9696" y="1123528"/>
            <a:ext cx="2302400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7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 Huang</dc:creator>
  <cp:lastModifiedBy>Brad Huang</cp:lastModifiedBy>
  <cp:revision>2</cp:revision>
  <dcterms:created xsi:type="dcterms:W3CDTF">2018-09-07T08:46:55Z</dcterms:created>
  <dcterms:modified xsi:type="dcterms:W3CDTF">2018-09-07T08:51:19Z</dcterms:modified>
</cp:coreProperties>
</file>